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6.jpg" ContentType="image/jpeg"/>
  <Override PartName="/ppt/media/image7.JPG" ContentType="image/jpeg"/>
  <Override PartName="/ppt/media/image8.JPG" ContentType="image/jpeg"/>
  <Override PartName="/ppt/media/image9.JPG" ContentType="image/jpeg"/>
  <Override PartName="/ppt/media/image10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  <p:sldId id="258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3805" y="2130848"/>
            <a:ext cx="10364391" cy="14700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098" y="3886647"/>
            <a:ext cx="8533805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303817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117294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610" y="2129731"/>
            <a:ext cx="2589609" cy="39692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6781" y="2129731"/>
            <a:ext cx="7625953" cy="39692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764624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556569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918" y="4406801"/>
            <a:ext cx="10362902" cy="1361777"/>
          </a:xfrm>
        </p:spPr>
        <p:txBody>
          <a:bodyPr/>
          <a:lstStyle>
            <a:lvl1pPr algn="l">
              <a:defRPr sz="2812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918" y="2906613"/>
            <a:ext cx="10362902" cy="1500188"/>
          </a:xfrm>
        </p:spPr>
        <p:txBody>
          <a:bodyPr anchor="b"/>
          <a:lstStyle>
            <a:lvl1pPr marL="0" indent="0">
              <a:buNone/>
              <a:defRPr sz="1406"/>
            </a:lvl1pPr>
            <a:lvl2pPr marL="321457" indent="0">
              <a:buNone/>
              <a:defRPr sz="1266"/>
            </a:lvl2pPr>
            <a:lvl3pPr marL="642915" indent="0">
              <a:buNone/>
              <a:defRPr sz="1125"/>
            </a:lvl3pPr>
            <a:lvl4pPr marL="964372" indent="0">
              <a:buNone/>
              <a:defRPr sz="984"/>
            </a:lvl4pPr>
            <a:lvl5pPr marL="1285829" indent="0">
              <a:buNone/>
              <a:defRPr sz="984"/>
            </a:lvl5pPr>
            <a:lvl6pPr marL="1607287" indent="0">
              <a:buNone/>
              <a:defRPr sz="984"/>
            </a:lvl6pPr>
            <a:lvl7pPr marL="1928744" indent="0">
              <a:buNone/>
              <a:defRPr sz="984"/>
            </a:lvl7pPr>
            <a:lvl8pPr marL="2250201" indent="0">
              <a:buNone/>
              <a:defRPr sz="984"/>
            </a:lvl8pPr>
            <a:lvl9pPr marL="2571659" indent="0">
              <a:buNone/>
              <a:defRPr sz="98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186166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33563" y="3884414"/>
            <a:ext cx="4196953" cy="2205633"/>
          </a:xfrm>
        </p:spPr>
        <p:txBody>
          <a:bodyPr/>
          <a:lstStyle>
            <a:lvl1pPr>
              <a:defRPr sz="1969"/>
            </a:lvl1pPr>
            <a:lvl2pPr>
              <a:defRPr sz="1687"/>
            </a:lvl2pPr>
            <a:lvl3pPr>
              <a:defRPr sz="1406"/>
            </a:lvl3pPr>
            <a:lvl4pPr>
              <a:defRPr sz="1266"/>
            </a:lvl4pPr>
            <a:lvl5pPr>
              <a:defRPr sz="1266"/>
            </a:lvl5pPr>
            <a:lvl6pPr>
              <a:defRPr sz="1266"/>
            </a:lvl6pPr>
            <a:lvl7pPr>
              <a:defRPr sz="1266"/>
            </a:lvl7pPr>
            <a:lvl8pPr>
              <a:defRPr sz="1266"/>
            </a:lvl8pPr>
            <a:lvl9pPr>
              <a:defRPr sz="126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391" y="3884414"/>
            <a:ext cx="4196953" cy="2205633"/>
          </a:xfrm>
        </p:spPr>
        <p:txBody>
          <a:bodyPr/>
          <a:lstStyle>
            <a:lvl1pPr>
              <a:defRPr sz="1969"/>
            </a:lvl1pPr>
            <a:lvl2pPr>
              <a:defRPr sz="1687"/>
            </a:lvl2pPr>
            <a:lvl3pPr>
              <a:defRPr sz="1406"/>
            </a:lvl3pPr>
            <a:lvl4pPr>
              <a:defRPr sz="1266"/>
            </a:lvl4pPr>
            <a:lvl5pPr>
              <a:defRPr sz="1266"/>
            </a:lvl5pPr>
            <a:lvl6pPr>
              <a:defRPr sz="1266"/>
            </a:lvl6pPr>
            <a:lvl7pPr>
              <a:defRPr sz="1266"/>
            </a:lvl7pPr>
            <a:lvl8pPr>
              <a:defRPr sz="1266"/>
            </a:lvl8pPr>
            <a:lvl9pPr>
              <a:defRPr sz="126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763925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196" y="274588"/>
            <a:ext cx="1097160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0196" y="1534791"/>
            <a:ext cx="5386090" cy="639589"/>
          </a:xfrm>
        </p:spPr>
        <p:txBody>
          <a:bodyPr anchor="b"/>
          <a:lstStyle>
            <a:lvl1pPr marL="0" indent="0">
              <a:buNone/>
              <a:defRPr sz="1687" b="1"/>
            </a:lvl1pPr>
            <a:lvl2pPr marL="321457" indent="0">
              <a:buNone/>
              <a:defRPr sz="1406" b="1"/>
            </a:lvl2pPr>
            <a:lvl3pPr marL="642915" indent="0">
              <a:buNone/>
              <a:defRPr sz="1266" b="1"/>
            </a:lvl3pPr>
            <a:lvl4pPr marL="964372" indent="0">
              <a:buNone/>
              <a:defRPr sz="1125" b="1"/>
            </a:lvl4pPr>
            <a:lvl5pPr marL="1285829" indent="0">
              <a:buNone/>
              <a:defRPr sz="1125" b="1"/>
            </a:lvl5pPr>
            <a:lvl6pPr marL="1607287" indent="0">
              <a:buNone/>
              <a:defRPr sz="1125" b="1"/>
            </a:lvl6pPr>
            <a:lvl7pPr marL="1928744" indent="0">
              <a:buNone/>
              <a:defRPr sz="1125" b="1"/>
            </a:lvl7pPr>
            <a:lvl8pPr marL="2250201" indent="0">
              <a:buNone/>
              <a:defRPr sz="1125" b="1"/>
            </a:lvl8pPr>
            <a:lvl9pPr marL="2571659" indent="0">
              <a:buNone/>
              <a:defRPr sz="112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0196" y="2174379"/>
            <a:ext cx="5386090" cy="3951387"/>
          </a:xfrm>
        </p:spPr>
        <p:txBody>
          <a:bodyPr/>
          <a:lstStyle>
            <a:lvl1pPr>
              <a:defRPr sz="1687"/>
            </a:lvl1pPr>
            <a:lvl2pPr>
              <a:defRPr sz="1406"/>
            </a:lvl2pPr>
            <a:lvl3pPr>
              <a:defRPr sz="1266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739" y="1534791"/>
            <a:ext cx="5389066" cy="639589"/>
          </a:xfrm>
        </p:spPr>
        <p:txBody>
          <a:bodyPr anchor="b"/>
          <a:lstStyle>
            <a:lvl1pPr marL="0" indent="0">
              <a:buNone/>
              <a:defRPr sz="1687" b="1"/>
            </a:lvl1pPr>
            <a:lvl2pPr marL="321457" indent="0">
              <a:buNone/>
              <a:defRPr sz="1406" b="1"/>
            </a:lvl2pPr>
            <a:lvl3pPr marL="642915" indent="0">
              <a:buNone/>
              <a:defRPr sz="1266" b="1"/>
            </a:lvl3pPr>
            <a:lvl4pPr marL="964372" indent="0">
              <a:buNone/>
              <a:defRPr sz="1125" b="1"/>
            </a:lvl4pPr>
            <a:lvl5pPr marL="1285829" indent="0">
              <a:buNone/>
              <a:defRPr sz="1125" b="1"/>
            </a:lvl5pPr>
            <a:lvl6pPr marL="1607287" indent="0">
              <a:buNone/>
              <a:defRPr sz="1125" b="1"/>
            </a:lvl6pPr>
            <a:lvl7pPr marL="1928744" indent="0">
              <a:buNone/>
              <a:defRPr sz="1125" b="1"/>
            </a:lvl7pPr>
            <a:lvl8pPr marL="2250201" indent="0">
              <a:buNone/>
              <a:defRPr sz="1125" b="1"/>
            </a:lvl8pPr>
            <a:lvl9pPr marL="2571659" indent="0">
              <a:buNone/>
              <a:defRPr sz="112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739" y="2174379"/>
            <a:ext cx="5389066" cy="3951387"/>
          </a:xfrm>
        </p:spPr>
        <p:txBody>
          <a:bodyPr/>
          <a:lstStyle>
            <a:lvl1pPr>
              <a:defRPr sz="1687"/>
            </a:lvl1pPr>
            <a:lvl2pPr>
              <a:defRPr sz="1406"/>
            </a:lvl2pPr>
            <a:lvl3pPr>
              <a:defRPr sz="1266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457532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05431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963590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196" y="273473"/>
            <a:ext cx="4010918" cy="1161975"/>
          </a:xfrm>
        </p:spPr>
        <p:txBody>
          <a:bodyPr anchor="b"/>
          <a:lstStyle>
            <a:lvl1pPr algn="l">
              <a:defRPr sz="1406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965" y="273472"/>
            <a:ext cx="6814839" cy="5852294"/>
          </a:xfrm>
        </p:spPr>
        <p:txBody>
          <a:bodyPr/>
          <a:lstStyle>
            <a:lvl1pPr>
              <a:defRPr sz="2250"/>
            </a:lvl1pPr>
            <a:lvl2pPr>
              <a:defRPr sz="1969"/>
            </a:lvl2pPr>
            <a:lvl3pPr>
              <a:defRPr sz="1687"/>
            </a:lvl3pPr>
            <a:lvl4pPr>
              <a:defRPr sz="1406"/>
            </a:lvl4pPr>
            <a:lvl5pPr>
              <a:defRPr sz="1406"/>
            </a:lvl5pPr>
            <a:lvl6pPr>
              <a:defRPr sz="1406"/>
            </a:lvl6pPr>
            <a:lvl7pPr>
              <a:defRPr sz="1406"/>
            </a:lvl7pPr>
            <a:lvl8pPr>
              <a:defRPr sz="1406"/>
            </a:lvl8pPr>
            <a:lvl9pPr>
              <a:defRPr sz="140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0196" y="1435448"/>
            <a:ext cx="4010918" cy="4690318"/>
          </a:xfrm>
        </p:spPr>
        <p:txBody>
          <a:bodyPr/>
          <a:lstStyle>
            <a:lvl1pPr marL="0" indent="0">
              <a:buNone/>
              <a:defRPr sz="984"/>
            </a:lvl1pPr>
            <a:lvl2pPr marL="321457" indent="0">
              <a:buNone/>
              <a:defRPr sz="844"/>
            </a:lvl2pPr>
            <a:lvl3pPr marL="642915" indent="0">
              <a:buNone/>
              <a:defRPr sz="703"/>
            </a:lvl3pPr>
            <a:lvl4pPr marL="964372" indent="0">
              <a:buNone/>
              <a:defRPr sz="633"/>
            </a:lvl4pPr>
            <a:lvl5pPr marL="1285829" indent="0">
              <a:buNone/>
              <a:defRPr sz="633"/>
            </a:lvl5pPr>
            <a:lvl6pPr marL="1607287" indent="0">
              <a:buNone/>
              <a:defRPr sz="633"/>
            </a:lvl6pPr>
            <a:lvl7pPr marL="1928744" indent="0">
              <a:buNone/>
              <a:defRPr sz="633"/>
            </a:lvl7pPr>
            <a:lvl8pPr marL="2250201" indent="0">
              <a:buNone/>
              <a:defRPr sz="633"/>
            </a:lvl8pPr>
            <a:lvl9pPr marL="2571659" indent="0">
              <a:buNone/>
              <a:defRPr sz="6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771637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180" y="4800824"/>
            <a:ext cx="7314903" cy="567035"/>
          </a:xfrm>
        </p:spPr>
        <p:txBody>
          <a:bodyPr anchor="b"/>
          <a:lstStyle>
            <a:lvl1pPr algn="l">
              <a:defRPr sz="1406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90180" y="612800"/>
            <a:ext cx="7314903" cy="4114354"/>
          </a:xfrm>
        </p:spPr>
        <p:txBody>
          <a:bodyPr/>
          <a:lstStyle>
            <a:lvl1pPr marL="0" indent="0">
              <a:buNone/>
              <a:defRPr sz="2250"/>
            </a:lvl1pPr>
            <a:lvl2pPr marL="321457" indent="0">
              <a:buNone/>
              <a:defRPr sz="1969"/>
            </a:lvl2pPr>
            <a:lvl3pPr marL="642915" indent="0">
              <a:buNone/>
              <a:defRPr sz="1687"/>
            </a:lvl3pPr>
            <a:lvl4pPr marL="964372" indent="0">
              <a:buNone/>
              <a:defRPr sz="1406"/>
            </a:lvl4pPr>
            <a:lvl5pPr marL="1285829" indent="0">
              <a:buNone/>
              <a:defRPr sz="1406"/>
            </a:lvl5pPr>
            <a:lvl6pPr marL="1607287" indent="0">
              <a:buNone/>
              <a:defRPr sz="1406"/>
            </a:lvl6pPr>
            <a:lvl7pPr marL="1928744" indent="0">
              <a:buNone/>
              <a:defRPr sz="1406"/>
            </a:lvl7pPr>
            <a:lvl8pPr marL="2250201" indent="0">
              <a:buNone/>
              <a:defRPr sz="1406"/>
            </a:lvl8pPr>
            <a:lvl9pPr marL="2571659" indent="0">
              <a:buNone/>
              <a:defRPr sz="1406"/>
            </a:lvl9pPr>
          </a:lstStyle>
          <a:p>
            <a:pPr lvl="0"/>
            <a:r>
              <a:rPr lang="en-US" noProof="0" dirty="0">
                <a:sym typeface="Calibri" charset="0"/>
              </a:rPr>
              <a:t>Click icon to add picture</a:t>
            </a:r>
            <a:endParaRPr lang="en-AU" noProof="0" dirty="0">
              <a:sym typeface="Calibri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90180" y="5367859"/>
            <a:ext cx="7314903" cy="804788"/>
          </a:xfrm>
        </p:spPr>
        <p:txBody>
          <a:bodyPr/>
          <a:lstStyle>
            <a:lvl1pPr marL="0" indent="0">
              <a:buNone/>
              <a:defRPr sz="984"/>
            </a:lvl1pPr>
            <a:lvl2pPr marL="321457" indent="0">
              <a:buNone/>
              <a:defRPr sz="844"/>
            </a:lvl2pPr>
            <a:lvl3pPr marL="642915" indent="0">
              <a:buNone/>
              <a:defRPr sz="703"/>
            </a:lvl3pPr>
            <a:lvl4pPr marL="964372" indent="0">
              <a:buNone/>
              <a:defRPr sz="633"/>
            </a:lvl4pPr>
            <a:lvl5pPr marL="1285829" indent="0">
              <a:buNone/>
              <a:defRPr sz="633"/>
            </a:lvl5pPr>
            <a:lvl6pPr marL="1607287" indent="0">
              <a:buNone/>
              <a:defRPr sz="633"/>
            </a:lvl6pPr>
            <a:lvl7pPr marL="1928744" indent="0">
              <a:buNone/>
              <a:defRPr sz="633"/>
            </a:lvl7pPr>
            <a:lvl8pPr marL="2250201" indent="0">
              <a:buNone/>
              <a:defRPr sz="633"/>
            </a:lvl8pPr>
            <a:lvl9pPr marL="2571659" indent="0">
              <a:buNone/>
              <a:defRPr sz="6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314396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33563" y="3884414"/>
            <a:ext cx="8536781" cy="2205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Calibri" panose="020F050202020403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Calibri" panose="020F050202020403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Calibri" panose="020F050202020403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Calibri" panose="020F050202020403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Calibri" panose="020F0502020204030204" pitchFamily="34" charset="0"/>
              </a:rPr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6781" y="2129731"/>
            <a:ext cx="10358438" cy="3969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Calibri" panose="020F0502020204030204" pitchFamily="34" charset="0"/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09979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359">
          <a:solidFill>
            <a:schemeClr val="tx1"/>
          </a:solidFill>
          <a:latin typeface="+mj-lt"/>
          <a:ea typeface="+mj-ea"/>
          <a:cs typeface="+mj-cs"/>
          <a:sym typeface="Calibri" panose="020F0502020204030204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359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359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359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359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panose="020F0502020204030204" pitchFamily="34" charset="0"/>
        </a:defRPr>
      </a:lvl5pPr>
      <a:lvl6pPr marL="321457" algn="ctr" rtl="0" eaLnBrk="1" fontAlgn="base" hangingPunct="1">
        <a:spcBef>
          <a:spcPct val="0"/>
        </a:spcBef>
        <a:spcAft>
          <a:spcPct val="0"/>
        </a:spcAft>
        <a:defRPr sz="4359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642915" algn="ctr" rtl="0" eaLnBrk="1" fontAlgn="base" hangingPunct="1">
        <a:spcBef>
          <a:spcPct val="0"/>
        </a:spcBef>
        <a:spcAft>
          <a:spcPct val="0"/>
        </a:spcAft>
        <a:defRPr sz="4359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964372" algn="ctr" rtl="0" eaLnBrk="1" fontAlgn="base" hangingPunct="1">
        <a:spcBef>
          <a:spcPct val="0"/>
        </a:spcBef>
        <a:spcAft>
          <a:spcPct val="0"/>
        </a:spcAft>
        <a:defRPr sz="4359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1285829" algn="ctr" rtl="0" eaLnBrk="1" fontAlgn="base" hangingPunct="1">
        <a:spcBef>
          <a:spcPct val="0"/>
        </a:spcBef>
        <a:spcAft>
          <a:spcPct val="0"/>
        </a:spcAft>
        <a:defRPr sz="4359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titleStyle>
    <p:bodyStyle>
      <a:lvl1pPr marL="241093" indent="-241093" algn="l" rtl="0" eaLnBrk="1" fontAlgn="base" hangingPunct="1">
        <a:spcBef>
          <a:spcPts val="773"/>
        </a:spcBef>
        <a:spcAft>
          <a:spcPct val="0"/>
        </a:spcAft>
        <a:defRPr sz="3094">
          <a:solidFill>
            <a:srgbClr val="878787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marL="428610" indent="-107152" algn="l" rtl="0" eaLnBrk="1" fontAlgn="base" hangingPunct="1">
        <a:spcBef>
          <a:spcPts val="703"/>
        </a:spcBef>
        <a:spcAft>
          <a:spcPct val="0"/>
        </a:spcAft>
        <a:defRPr sz="2672">
          <a:solidFill>
            <a:srgbClr val="878787"/>
          </a:solidFill>
          <a:latin typeface="+mn-lt"/>
          <a:ea typeface="+mn-ea"/>
          <a:cs typeface="+mn-cs"/>
          <a:sym typeface="Calibri" panose="020F0502020204030204" pitchFamily="34" charset="0"/>
        </a:defRPr>
      </a:lvl2pPr>
      <a:lvl3pPr marL="884008" indent="-241093" algn="l" rtl="0" eaLnBrk="1" fontAlgn="base" hangingPunct="1">
        <a:spcBef>
          <a:spcPts val="633"/>
        </a:spcBef>
        <a:spcAft>
          <a:spcPct val="0"/>
        </a:spcAft>
        <a:defRPr sz="2391">
          <a:solidFill>
            <a:srgbClr val="878787"/>
          </a:solidFill>
          <a:latin typeface="+mn-lt"/>
          <a:ea typeface="+mn-ea"/>
          <a:cs typeface="+mn-cs"/>
          <a:sym typeface="Calibri" panose="020F0502020204030204" pitchFamily="34" charset="0"/>
        </a:defRPr>
      </a:lvl3pPr>
      <a:lvl4pPr marL="1348335" indent="-383963" algn="l" rtl="0" eaLnBrk="1" fontAlgn="base" hangingPunct="1">
        <a:spcBef>
          <a:spcPts val="492"/>
        </a:spcBef>
        <a:spcAft>
          <a:spcPct val="0"/>
        </a:spcAft>
        <a:defRPr sz="1969">
          <a:solidFill>
            <a:srgbClr val="878787"/>
          </a:solidFill>
          <a:latin typeface="+mn-lt"/>
          <a:ea typeface="+mn-ea"/>
          <a:cs typeface="+mn-cs"/>
          <a:sym typeface="Calibri" panose="020F0502020204030204" pitchFamily="34" charset="0"/>
        </a:defRPr>
      </a:lvl4pPr>
      <a:lvl5pPr marL="1803733" indent="-517903" algn="l" rtl="0" eaLnBrk="1" fontAlgn="base" hangingPunct="1">
        <a:spcBef>
          <a:spcPts val="492"/>
        </a:spcBef>
        <a:spcAft>
          <a:spcPct val="0"/>
        </a:spcAft>
        <a:defRPr sz="1969">
          <a:solidFill>
            <a:srgbClr val="878787"/>
          </a:solidFill>
          <a:latin typeface="+mn-lt"/>
          <a:ea typeface="+mn-ea"/>
          <a:cs typeface="+mn-cs"/>
          <a:sym typeface="Calibri" panose="020F0502020204030204" pitchFamily="34" charset="0"/>
        </a:defRPr>
      </a:lvl5pPr>
      <a:lvl6pPr marL="2125190" algn="l" rtl="0" eaLnBrk="1" fontAlgn="base" hangingPunct="1">
        <a:spcBef>
          <a:spcPts val="492"/>
        </a:spcBef>
        <a:spcAft>
          <a:spcPct val="0"/>
        </a:spcAft>
        <a:defRPr sz="1969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6pPr>
      <a:lvl7pPr marL="2446647" algn="l" rtl="0" eaLnBrk="1" fontAlgn="base" hangingPunct="1">
        <a:spcBef>
          <a:spcPts val="492"/>
        </a:spcBef>
        <a:spcAft>
          <a:spcPct val="0"/>
        </a:spcAft>
        <a:defRPr sz="1969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7pPr>
      <a:lvl8pPr marL="2768105" algn="l" rtl="0" eaLnBrk="1" fontAlgn="base" hangingPunct="1">
        <a:spcBef>
          <a:spcPts val="492"/>
        </a:spcBef>
        <a:spcAft>
          <a:spcPct val="0"/>
        </a:spcAft>
        <a:defRPr sz="1969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8pPr>
      <a:lvl9pPr marL="3089562" algn="l" rtl="0" eaLnBrk="1" fontAlgn="base" hangingPunct="1">
        <a:spcBef>
          <a:spcPts val="492"/>
        </a:spcBef>
        <a:spcAft>
          <a:spcPct val="0"/>
        </a:spcAft>
        <a:defRPr sz="1969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7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8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9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0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marketplace.fibaro.com/site?page=11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0" y="1842218"/>
            <a:ext cx="1714500" cy="5089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5123" name="Picture 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805" y="248916"/>
            <a:ext cx="2376413" cy="347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124" name="Rectangle 3"/>
          <p:cNvSpPr>
            <a:spLocks/>
          </p:cNvSpPr>
          <p:nvPr/>
        </p:nvSpPr>
        <p:spPr bwMode="auto">
          <a:xfrm>
            <a:off x="7750225" y="188640"/>
            <a:ext cx="2821781" cy="348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lIns="26789" tIns="26789" rIns="26789" bIns="26789"/>
          <a:lstStyle>
            <a:lvl1pPr>
              <a:spcBef>
                <a:spcPts val="1100"/>
              </a:spcBef>
              <a:defRPr sz="44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1pPr>
            <a:lvl2pPr marL="742950" indent="-285750">
              <a:spcBef>
                <a:spcPts val="1000"/>
              </a:spcBef>
              <a:defRPr sz="3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2pPr>
            <a:lvl3pPr marL="1143000" indent="-228600">
              <a:spcBef>
                <a:spcPts val="900"/>
              </a:spcBef>
              <a:defRPr sz="34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3pPr>
            <a:lvl4pPr marL="1600200" indent="-228600">
              <a:spcBef>
                <a:spcPts val="700"/>
              </a:spcBef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4pPr>
            <a:lvl5pPr marL="2057400" indent="-228600">
              <a:spcBef>
                <a:spcPts val="700"/>
              </a:spcBef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n-US" altLang="en-US" sz="1969" dirty="0">
              <a:solidFill>
                <a:srgbClr val="1A1A1A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pic>
        <p:nvPicPr>
          <p:cNvPr id="5126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0558" y="6172647"/>
            <a:ext cx="1348383" cy="49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5127" name="Picture 6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7830" y="565919"/>
            <a:ext cx="4321969" cy="35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2000" dirty="0" smtClean="0">
                <a:solidFill>
                  <a:srgbClr val="1A1A1A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HOW TO ADD LILIN CAMERAS TO FIBARO PROJECTS</a:t>
            </a:r>
            <a:endParaRPr lang="en-US" altLang="en-US" sz="2000" dirty="0">
              <a:solidFill>
                <a:srgbClr val="1A1A1A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5128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algn="ctr" eaLnBrk="1" hangingPunct="1">
              <a:spcBef>
                <a:spcPct val="0"/>
              </a:spcBef>
            </a:pPr>
            <a:r>
              <a:rPr lang="en-US" altLang="en-US" sz="2672" b="1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  <a:sym typeface="Helvetica Neue Medium" charset="0"/>
              </a:rPr>
              <a:t>LILIN Australia</a:t>
            </a:r>
            <a:endParaRPr lang="en-US" altLang="en-US" sz="2672" b="1" dirty="0">
              <a:solidFill>
                <a:srgbClr val="656565"/>
              </a:solidFill>
              <a:latin typeface="Helvetica Neue Medium" charset="0"/>
              <a:sym typeface="Helvetica Neue Medium" charset="0"/>
            </a:endParaRPr>
          </a:p>
          <a:p>
            <a:pPr marL="0" indent="0" algn="ctr" eaLnBrk="1" hangingPunct="1">
              <a:spcBef>
                <a:spcPts val="703"/>
              </a:spcBef>
            </a:pPr>
            <a:endParaRPr lang="en-US" altLang="en-US" sz="2672" dirty="0">
              <a:solidFill>
                <a:srgbClr val="656565"/>
              </a:solidFill>
              <a:latin typeface="Helvetica Neue Medium" charset="0"/>
              <a:sym typeface="Helvetica Neue Medium" charset="0"/>
            </a:endParaRPr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69" b="21869"/>
          <a:stretch>
            <a:fillRect/>
          </a:stretch>
        </p:blipFill>
        <p:spPr>
          <a:xfrm>
            <a:off x="452225" y="1315327"/>
            <a:ext cx="4303104" cy="2420332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159" y="1139383"/>
            <a:ext cx="3058956" cy="3058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11061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0" y="1842218"/>
            <a:ext cx="1714500" cy="5089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5123" name="Picture 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805" y="248916"/>
            <a:ext cx="2376413" cy="347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124" name="Rectangle 3"/>
          <p:cNvSpPr>
            <a:spLocks/>
          </p:cNvSpPr>
          <p:nvPr/>
        </p:nvSpPr>
        <p:spPr bwMode="auto">
          <a:xfrm>
            <a:off x="7750225" y="188640"/>
            <a:ext cx="2821781" cy="348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lIns="26789" tIns="26789" rIns="26789" bIns="26789"/>
          <a:lstStyle>
            <a:lvl1pPr>
              <a:spcBef>
                <a:spcPts val="1100"/>
              </a:spcBef>
              <a:defRPr sz="44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1pPr>
            <a:lvl2pPr marL="742950" indent="-285750">
              <a:spcBef>
                <a:spcPts val="1000"/>
              </a:spcBef>
              <a:defRPr sz="3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2pPr>
            <a:lvl3pPr marL="1143000" indent="-228600">
              <a:spcBef>
                <a:spcPts val="900"/>
              </a:spcBef>
              <a:defRPr sz="34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3pPr>
            <a:lvl4pPr marL="1600200" indent="-228600">
              <a:spcBef>
                <a:spcPts val="700"/>
              </a:spcBef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4pPr>
            <a:lvl5pPr marL="2057400" indent="-228600">
              <a:spcBef>
                <a:spcPts val="700"/>
              </a:spcBef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n-US" altLang="en-US" sz="1969" dirty="0">
              <a:solidFill>
                <a:srgbClr val="1A1A1A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pic>
        <p:nvPicPr>
          <p:cNvPr id="5126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0558" y="6172647"/>
            <a:ext cx="1348383" cy="49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5127" name="Picture 6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7830" y="565919"/>
            <a:ext cx="4321969" cy="35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390180" y="5887844"/>
            <a:ext cx="7314903" cy="390293"/>
          </a:xfrm>
        </p:spPr>
        <p:txBody>
          <a:bodyPr/>
          <a:lstStyle/>
          <a:p>
            <a:r>
              <a:rPr lang="en-US" altLang="en-US" sz="1600" b="0" dirty="0" smtClean="0">
                <a:solidFill>
                  <a:srgbClr val="1A1A1A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Click on Devices on TOP and then Click on Add or Remove Device on the LEFT </a:t>
            </a:r>
            <a:endParaRPr lang="en-US" altLang="en-US" sz="1600" b="0" dirty="0">
              <a:solidFill>
                <a:srgbClr val="1A1A1A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5128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2390180" y="6278137"/>
            <a:ext cx="7314903" cy="50180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</a:pPr>
            <a:r>
              <a:rPr lang="en-US" altLang="en-US" sz="2672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  <a:sym typeface="Helvetica Neue Medium" charset="0"/>
              </a:rPr>
              <a:t>LILIN Australia</a:t>
            </a:r>
            <a:endParaRPr lang="en-US" altLang="en-US" sz="2672" dirty="0">
              <a:solidFill>
                <a:srgbClr val="656565"/>
              </a:solidFill>
              <a:latin typeface="Helvetica Neue Medium" charset="0"/>
              <a:sym typeface="Helvetica Neue Medium" charset="0"/>
            </a:endParaRPr>
          </a:p>
          <a:p>
            <a:pPr marL="0" indent="0" algn="ctr" eaLnBrk="1" hangingPunct="1">
              <a:spcBef>
                <a:spcPts val="703"/>
              </a:spcBef>
            </a:pPr>
            <a:endParaRPr lang="en-US" altLang="en-US" sz="2672" dirty="0">
              <a:solidFill>
                <a:srgbClr val="656565"/>
              </a:solidFill>
              <a:latin typeface="Helvetica Neue Medium" charset="0"/>
              <a:sym typeface="Helvetica Neue Medium" charset="0"/>
            </a:endParaRPr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5" b="1055"/>
          <a:stretch>
            <a:fillRect/>
          </a:stretch>
        </p:blipFill>
        <p:spPr>
          <a:xfrm>
            <a:off x="758284" y="758281"/>
            <a:ext cx="10013794" cy="5123981"/>
          </a:xfrm>
        </p:spPr>
      </p:pic>
    </p:spTree>
    <p:extLst>
      <p:ext uri="{BB962C8B-B14F-4D97-AF65-F5344CB8AC3E}">
        <p14:creationId xmlns:p14="http://schemas.microsoft.com/office/powerpoint/2010/main" val="365586265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0" y="1842218"/>
            <a:ext cx="1714500" cy="5089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5123" name="Picture 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805" y="248916"/>
            <a:ext cx="2376413" cy="347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124" name="Rectangle 3"/>
          <p:cNvSpPr>
            <a:spLocks/>
          </p:cNvSpPr>
          <p:nvPr/>
        </p:nvSpPr>
        <p:spPr bwMode="auto">
          <a:xfrm>
            <a:off x="7750225" y="188640"/>
            <a:ext cx="2821781" cy="348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lIns="26789" tIns="26789" rIns="26789" bIns="26789"/>
          <a:lstStyle>
            <a:lvl1pPr>
              <a:spcBef>
                <a:spcPts val="1100"/>
              </a:spcBef>
              <a:defRPr sz="44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1pPr>
            <a:lvl2pPr marL="742950" indent="-285750">
              <a:spcBef>
                <a:spcPts val="1000"/>
              </a:spcBef>
              <a:defRPr sz="3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2pPr>
            <a:lvl3pPr marL="1143000" indent="-228600">
              <a:spcBef>
                <a:spcPts val="900"/>
              </a:spcBef>
              <a:defRPr sz="34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3pPr>
            <a:lvl4pPr marL="1600200" indent="-228600">
              <a:spcBef>
                <a:spcPts val="700"/>
              </a:spcBef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4pPr>
            <a:lvl5pPr marL="2057400" indent="-228600">
              <a:spcBef>
                <a:spcPts val="700"/>
              </a:spcBef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n-US" altLang="en-US" sz="1969" dirty="0">
              <a:solidFill>
                <a:srgbClr val="1A1A1A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pic>
        <p:nvPicPr>
          <p:cNvPr id="5126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0558" y="6172647"/>
            <a:ext cx="1348383" cy="49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5127" name="Picture 6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7830" y="565919"/>
            <a:ext cx="4321969" cy="35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390180" y="6021659"/>
            <a:ext cx="7314903" cy="356838"/>
          </a:xfrm>
        </p:spPr>
        <p:txBody>
          <a:bodyPr/>
          <a:lstStyle/>
          <a:p>
            <a:pPr algn="ctr"/>
            <a:r>
              <a:rPr lang="en-US" altLang="en-US" sz="1600" b="0" dirty="0" smtClean="0">
                <a:solidFill>
                  <a:srgbClr val="1A1A1A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Click on the Add tab to add camera </a:t>
            </a:r>
            <a:endParaRPr lang="en-US" altLang="en-US" sz="1600" b="0" dirty="0">
              <a:solidFill>
                <a:srgbClr val="1A1A1A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5128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2390180" y="6378497"/>
            <a:ext cx="7314903" cy="401443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</a:pPr>
            <a:r>
              <a:rPr lang="en-US" altLang="en-US" sz="2672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  <a:sym typeface="Helvetica Neue Medium" charset="0"/>
              </a:rPr>
              <a:t>LILIN Australia</a:t>
            </a:r>
            <a:endParaRPr lang="en-US" altLang="en-US" sz="2672" dirty="0">
              <a:solidFill>
                <a:srgbClr val="656565"/>
              </a:solidFill>
              <a:latin typeface="Helvetica Neue Medium" charset="0"/>
              <a:sym typeface="Helvetica Neue Medium" charset="0"/>
            </a:endParaRPr>
          </a:p>
          <a:p>
            <a:pPr marL="0" indent="0" algn="ctr" eaLnBrk="1" hangingPunct="1">
              <a:spcBef>
                <a:spcPts val="703"/>
              </a:spcBef>
            </a:pPr>
            <a:endParaRPr lang="en-US" altLang="en-US" sz="2672" dirty="0">
              <a:solidFill>
                <a:srgbClr val="656565"/>
              </a:solidFill>
              <a:latin typeface="Helvetica Neue Medium" charset="0"/>
              <a:sym typeface="Helvetica Neue Medium" charset="0"/>
            </a:endParaRPr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2" b="2782"/>
          <a:stretch>
            <a:fillRect/>
          </a:stretch>
        </p:blipFill>
        <p:spPr>
          <a:xfrm>
            <a:off x="602166" y="780583"/>
            <a:ext cx="10181063" cy="5176335"/>
          </a:xfrm>
        </p:spPr>
      </p:pic>
    </p:spTree>
    <p:extLst>
      <p:ext uri="{BB962C8B-B14F-4D97-AF65-F5344CB8AC3E}">
        <p14:creationId xmlns:p14="http://schemas.microsoft.com/office/powerpoint/2010/main" val="39950806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0" y="1842218"/>
            <a:ext cx="1714500" cy="5089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5123" name="Picture 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805" y="248916"/>
            <a:ext cx="2376413" cy="347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124" name="Rectangle 3"/>
          <p:cNvSpPr>
            <a:spLocks/>
          </p:cNvSpPr>
          <p:nvPr/>
        </p:nvSpPr>
        <p:spPr bwMode="auto">
          <a:xfrm>
            <a:off x="7750225" y="188640"/>
            <a:ext cx="2821781" cy="348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lIns="26789" tIns="26789" rIns="26789" bIns="26789"/>
          <a:lstStyle>
            <a:lvl1pPr>
              <a:spcBef>
                <a:spcPts val="1100"/>
              </a:spcBef>
              <a:defRPr sz="44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1pPr>
            <a:lvl2pPr marL="742950" indent="-285750">
              <a:spcBef>
                <a:spcPts val="1000"/>
              </a:spcBef>
              <a:defRPr sz="3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2pPr>
            <a:lvl3pPr marL="1143000" indent="-228600">
              <a:spcBef>
                <a:spcPts val="900"/>
              </a:spcBef>
              <a:defRPr sz="34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3pPr>
            <a:lvl4pPr marL="1600200" indent="-228600">
              <a:spcBef>
                <a:spcPts val="700"/>
              </a:spcBef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4pPr>
            <a:lvl5pPr marL="2057400" indent="-228600">
              <a:spcBef>
                <a:spcPts val="700"/>
              </a:spcBef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n-US" altLang="en-US" sz="1969" dirty="0">
              <a:solidFill>
                <a:srgbClr val="1A1A1A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pic>
        <p:nvPicPr>
          <p:cNvPr id="5126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0558" y="6172647"/>
            <a:ext cx="1348383" cy="49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5127" name="Picture 6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7830" y="565919"/>
            <a:ext cx="4321969" cy="35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89571" y="5932449"/>
            <a:ext cx="10382435" cy="390292"/>
          </a:xfrm>
        </p:spPr>
        <p:txBody>
          <a:bodyPr/>
          <a:lstStyle/>
          <a:p>
            <a:pPr algn="ctr"/>
            <a:r>
              <a:rPr lang="en-US" altLang="en-US" sz="1600" b="0" dirty="0" smtClean="0">
                <a:solidFill>
                  <a:srgbClr val="1A1A1A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Give the Camera a Name, Select Other Model, and type login details as per image above and then SAVE</a:t>
            </a:r>
            <a:endParaRPr lang="en-US" altLang="en-US" sz="1600" b="0" dirty="0">
              <a:solidFill>
                <a:srgbClr val="1A1A1A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5128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2390180" y="6322741"/>
            <a:ext cx="7314903" cy="43489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</a:pPr>
            <a:r>
              <a:rPr lang="en-US" altLang="en-US" sz="2672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  <a:sym typeface="Helvetica Neue Medium" charset="0"/>
              </a:rPr>
              <a:t>LILIN Australia</a:t>
            </a:r>
            <a:endParaRPr lang="en-US" altLang="en-US" sz="2672" dirty="0">
              <a:solidFill>
                <a:srgbClr val="656565"/>
              </a:solidFill>
              <a:latin typeface="Helvetica Neue Medium" charset="0"/>
              <a:sym typeface="Helvetica Neue Medium" charset="0"/>
            </a:endParaRPr>
          </a:p>
          <a:p>
            <a:pPr marL="0" indent="0" algn="ctr" eaLnBrk="1" hangingPunct="1">
              <a:spcBef>
                <a:spcPts val="703"/>
              </a:spcBef>
            </a:pPr>
            <a:endParaRPr lang="en-US" altLang="en-US" sz="2672" dirty="0">
              <a:solidFill>
                <a:srgbClr val="656565"/>
              </a:solidFill>
              <a:latin typeface="Helvetica Neue Medium" charset="0"/>
              <a:sym typeface="Helvetica Neue Medium" charset="0"/>
            </a:endParaRPr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7" b="1937"/>
          <a:stretch>
            <a:fillRect/>
          </a:stretch>
        </p:blipFill>
        <p:spPr>
          <a:xfrm>
            <a:off x="390294" y="835824"/>
            <a:ext cx="10348330" cy="4907054"/>
          </a:xfrm>
        </p:spPr>
      </p:pic>
    </p:spTree>
    <p:extLst>
      <p:ext uri="{BB962C8B-B14F-4D97-AF65-F5344CB8AC3E}">
        <p14:creationId xmlns:p14="http://schemas.microsoft.com/office/powerpoint/2010/main" val="166752318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0" y="1842218"/>
            <a:ext cx="1714500" cy="5089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5123" name="Picture 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805" y="248916"/>
            <a:ext cx="2376413" cy="347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124" name="Rectangle 3"/>
          <p:cNvSpPr>
            <a:spLocks/>
          </p:cNvSpPr>
          <p:nvPr/>
        </p:nvSpPr>
        <p:spPr bwMode="auto">
          <a:xfrm>
            <a:off x="7750225" y="188640"/>
            <a:ext cx="2821781" cy="348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lIns="26789" tIns="26789" rIns="26789" bIns="26789"/>
          <a:lstStyle>
            <a:lvl1pPr>
              <a:spcBef>
                <a:spcPts val="1100"/>
              </a:spcBef>
              <a:defRPr sz="44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1pPr>
            <a:lvl2pPr marL="742950" indent="-285750">
              <a:spcBef>
                <a:spcPts val="1000"/>
              </a:spcBef>
              <a:defRPr sz="3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2pPr>
            <a:lvl3pPr marL="1143000" indent="-228600">
              <a:spcBef>
                <a:spcPts val="900"/>
              </a:spcBef>
              <a:defRPr sz="34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3pPr>
            <a:lvl4pPr marL="1600200" indent="-228600">
              <a:spcBef>
                <a:spcPts val="700"/>
              </a:spcBef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4pPr>
            <a:lvl5pPr marL="2057400" indent="-228600">
              <a:spcBef>
                <a:spcPts val="700"/>
              </a:spcBef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n-US" altLang="en-US" sz="1969" dirty="0">
              <a:solidFill>
                <a:srgbClr val="1A1A1A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pic>
        <p:nvPicPr>
          <p:cNvPr id="5126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0558" y="6172647"/>
            <a:ext cx="1348383" cy="49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5127" name="Picture 6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7830" y="565919"/>
            <a:ext cx="4321969" cy="35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0361" y="6088566"/>
            <a:ext cx="10560197" cy="345688"/>
          </a:xfrm>
        </p:spPr>
        <p:txBody>
          <a:bodyPr/>
          <a:lstStyle/>
          <a:p>
            <a:pPr algn="ctr"/>
            <a:r>
              <a:rPr lang="en-US" altLang="en-US" sz="1600" b="0" dirty="0" smtClean="0">
                <a:solidFill>
                  <a:srgbClr val="1A1A1A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Type Camera IP Address and then fill in all URL scripts just cut and past from table on next slide. And then SAVE</a:t>
            </a:r>
            <a:endParaRPr lang="en-US" altLang="en-US" sz="1600" b="0" dirty="0">
              <a:solidFill>
                <a:srgbClr val="1A1A1A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5128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2390180" y="6434254"/>
            <a:ext cx="7314903" cy="42374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</a:pPr>
            <a:r>
              <a:rPr lang="en-US" altLang="en-US" sz="2672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  <a:sym typeface="Helvetica Neue Medium" charset="0"/>
              </a:rPr>
              <a:t>LILIN Australia</a:t>
            </a:r>
            <a:endParaRPr lang="en-US" altLang="en-US" sz="2672" dirty="0">
              <a:solidFill>
                <a:srgbClr val="656565"/>
              </a:solidFill>
              <a:latin typeface="Helvetica Neue Medium" charset="0"/>
              <a:sym typeface="Helvetica Neue Medium" charset="0"/>
            </a:endParaRPr>
          </a:p>
          <a:p>
            <a:pPr marL="0" indent="0" algn="ctr" eaLnBrk="1" hangingPunct="1">
              <a:spcBef>
                <a:spcPts val="703"/>
              </a:spcBef>
            </a:pPr>
            <a:endParaRPr lang="en-US" altLang="en-US" sz="2672" dirty="0">
              <a:solidFill>
                <a:srgbClr val="656565"/>
              </a:solidFill>
              <a:latin typeface="Helvetica Neue Medium" charset="0"/>
              <a:sym typeface="Helvetica Neue Medium" charset="0"/>
            </a:endParaRPr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87" b="7087"/>
          <a:stretch>
            <a:fillRect/>
          </a:stretch>
        </p:blipFill>
        <p:spPr>
          <a:xfrm>
            <a:off x="245328" y="680138"/>
            <a:ext cx="10415230" cy="5253414"/>
          </a:xfrm>
        </p:spPr>
      </p:pic>
    </p:spTree>
    <p:extLst>
      <p:ext uri="{BB962C8B-B14F-4D97-AF65-F5344CB8AC3E}">
        <p14:creationId xmlns:p14="http://schemas.microsoft.com/office/powerpoint/2010/main" val="287068248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0" y="1842218"/>
            <a:ext cx="1714500" cy="5089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5123" name="Picture 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805" y="248916"/>
            <a:ext cx="2376413" cy="347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124" name="Rectangle 3"/>
          <p:cNvSpPr>
            <a:spLocks/>
          </p:cNvSpPr>
          <p:nvPr/>
        </p:nvSpPr>
        <p:spPr bwMode="auto">
          <a:xfrm>
            <a:off x="7750225" y="188640"/>
            <a:ext cx="2821781" cy="348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lIns="26789" tIns="26789" rIns="26789" bIns="26789"/>
          <a:lstStyle>
            <a:lvl1pPr>
              <a:spcBef>
                <a:spcPts val="1100"/>
              </a:spcBef>
              <a:defRPr sz="44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1pPr>
            <a:lvl2pPr marL="742950" indent="-285750">
              <a:spcBef>
                <a:spcPts val="1000"/>
              </a:spcBef>
              <a:defRPr sz="3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2pPr>
            <a:lvl3pPr marL="1143000" indent="-228600">
              <a:spcBef>
                <a:spcPts val="900"/>
              </a:spcBef>
              <a:defRPr sz="34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3pPr>
            <a:lvl4pPr marL="1600200" indent="-228600">
              <a:spcBef>
                <a:spcPts val="700"/>
              </a:spcBef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4pPr>
            <a:lvl5pPr marL="2057400" indent="-228600">
              <a:spcBef>
                <a:spcPts val="700"/>
              </a:spcBef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878787"/>
                </a:solidFill>
                <a:latin typeface="Calibri" panose="020F0502020204030204" pitchFamily="34" charset="0"/>
                <a:ea typeface="ヒラギノ角ゴ ProN W3" charset="0"/>
                <a:cs typeface="ヒラギノ角ゴ ProN W3" charset="0"/>
                <a:sym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n-US" altLang="en-US" sz="1969" dirty="0">
              <a:solidFill>
                <a:srgbClr val="1A1A1A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pic>
        <p:nvPicPr>
          <p:cNvPr id="5126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0558" y="6172647"/>
            <a:ext cx="1348383" cy="49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5127" name="Picture 6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7830" y="565919"/>
            <a:ext cx="4321969" cy="35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24107" y="5720582"/>
            <a:ext cx="9953391" cy="724823"/>
          </a:xfrm>
        </p:spPr>
        <p:txBody>
          <a:bodyPr/>
          <a:lstStyle/>
          <a:p>
            <a:pPr algn="ctr"/>
            <a:r>
              <a:rPr lang="en-US" altLang="en-US" sz="1600" b="0" dirty="0" smtClean="0">
                <a:solidFill>
                  <a:srgbClr val="1A1A1A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Cut and Paste URL strings into the appropriate line as above slide for camera commands</a:t>
            </a:r>
            <a:br>
              <a:rPr lang="en-US" altLang="en-US" sz="1600" b="0" dirty="0" smtClean="0">
                <a:solidFill>
                  <a:srgbClr val="1A1A1A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</a:br>
            <a:r>
              <a:rPr lang="en-AU" sz="1600" dirty="0" err="1"/>
              <a:t>Fibaro</a:t>
            </a:r>
            <a:r>
              <a:rPr lang="en-AU" sz="1600" dirty="0"/>
              <a:t> Marketplace Web link: </a:t>
            </a:r>
            <a:r>
              <a:rPr lang="en-AU" sz="1600" u="sng" dirty="0">
                <a:hlinkClick r:id="rId6"/>
              </a:rPr>
              <a:t>https://</a:t>
            </a:r>
            <a:r>
              <a:rPr lang="en-AU" sz="1600" u="sng" dirty="0" smtClean="0">
                <a:hlinkClick r:id="rId6"/>
              </a:rPr>
              <a:t>marketplace.fibaro.com/site?page=11</a:t>
            </a:r>
            <a:endParaRPr lang="en-US" altLang="en-US" sz="1600" b="0" dirty="0">
              <a:solidFill>
                <a:srgbClr val="1A1A1A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5128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2390180" y="6445405"/>
            <a:ext cx="7314903" cy="41259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</a:pPr>
            <a:r>
              <a:rPr lang="en-US" altLang="en-US" sz="2672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  <a:sym typeface="Helvetica Neue Medium" charset="0"/>
              </a:rPr>
              <a:t>LILIN Australia</a:t>
            </a:r>
            <a:endParaRPr lang="en-US" altLang="en-US" sz="2672" dirty="0">
              <a:solidFill>
                <a:srgbClr val="656565"/>
              </a:solidFill>
              <a:latin typeface="Helvetica Neue Medium" charset="0"/>
              <a:sym typeface="Helvetica Neue Medium" charset="0"/>
            </a:endParaRPr>
          </a:p>
          <a:p>
            <a:pPr marL="0" indent="0" algn="ctr" eaLnBrk="1" hangingPunct="1">
              <a:spcBef>
                <a:spcPts val="703"/>
              </a:spcBef>
            </a:pPr>
            <a:endParaRPr lang="en-US" altLang="en-US" sz="2672" dirty="0">
              <a:solidFill>
                <a:srgbClr val="656565"/>
              </a:solidFill>
              <a:latin typeface="Helvetica Neue Medium" charset="0"/>
              <a:sym typeface="Helvetica Neue Medium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460928"/>
              </p:ext>
            </p:extLst>
          </p:nvPr>
        </p:nvGraphicFramePr>
        <p:xfrm>
          <a:off x="1449659" y="783687"/>
          <a:ext cx="8058615" cy="4936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9188"/>
                <a:gridCol w="5609427"/>
              </a:tblGrid>
              <a:tr h="376715">
                <a:tc>
                  <a:txBody>
                    <a:bodyPr/>
                    <a:lstStyle/>
                    <a:p>
                      <a:r>
                        <a:rPr lang="en-AU" dirty="0" smtClean="0"/>
                        <a:t>COMMANDS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URL</a:t>
                      </a:r>
                      <a:r>
                        <a:rPr lang="en-AU" baseline="0" dirty="0" smtClean="0"/>
                        <a:t> STRINGS</a:t>
                      </a:r>
                      <a:endParaRPr lang="en-AU" dirty="0"/>
                    </a:p>
                  </a:txBody>
                  <a:tcPr/>
                </a:tc>
              </a:tr>
              <a:tr h="376715"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Default User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admin</a:t>
                      </a:r>
                    </a:p>
                  </a:txBody>
                  <a:tcPr marL="9525" marR="9525" marT="9525" marB="0" anchor="ctr"/>
                </a:tc>
              </a:tr>
              <a:tr h="376715"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Default Password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pass</a:t>
                      </a:r>
                    </a:p>
                  </a:txBody>
                  <a:tcPr marL="9525" marR="9525" marT="9525" marB="0" anchor="ctr"/>
                </a:tc>
              </a:tr>
              <a:tr h="376715"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TCP port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80</a:t>
                      </a:r>
                    </a:p>
                  </a:txBody>
                  <a:tcPr marL="9525" marR="9525" marT="9525" marB="0" anchor="ctr"/>
                </a:tc>
              </a:tr>
              <a:tr h="376715"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JPG path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Snap1vga</a:t>
                      </a:r>
                    </a:p>
                  </a:txBody>
                  <a:tcPr marL="9525" marR="9525" marT="9525" marB="0" anchor="ctr"/>
                </a:tc>
              </a:tr>
              <a:tr h="376715"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MJPG stream path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getimage?camera=2&amp;fmt=vga&amp;delay=200</a:t>
                      </a:r>
                    </a:p>
                  </a:txBody>
                  <a:tcPr marL="9525" marR="9525" marT="9525" marB="0" anchor="ctr"/>
                </a:tc>
              </a:tr>
              <a:tr h="376715"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Turn left URL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control?rpan=-20&amp;stop=1&amp;camid=2</a:t>
                      </a:r>
                    </a:p>
                  </a:txBody>
                  <a:tcPr marL="9525" marR="9525" marT="9525" marB="0" anchor="ctr"/>
                </a:tc>
              </a:tr>
              <a:tr h="376715"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Turn right URL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control?rpan=20&amp;stop=1&amp;camid=2</a:t>
                      </a:r>
                    </a:p>
                  </a:txBody>
                  <a:tcPr marL="9525" marR="9525" marT="9525" marB="0" anchor="ctr"/>
                </a:tc>
              </a:tr>
              <a:tr h="376715"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Move up URL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control?rtilt=20&amp;stop=1&amp;camid=2</a:t>
                      </a:r>
                    </a:p>
                  </a:txBody>
                  <a:tcPr marL="9525" marR="9525" marT="9525" marB="0" anchor="ctr"/>
                </a:tc>
              </a:tr>
              <a:tr h="376715"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Move Down URL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control?rtilt=-20&amp;stop=1&amp;camid=2</a:t>
                      </a:r>
                    </a:p>
                  </a:txBody>
                  <a:tcPr marL="9525" marR="9525" marT="9525" marB="0" anchor="ctr"/>
                </a:tc>
              </a:tr>
              <a:tr h="376715"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Zoom IN URL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control?rzoom=-20&amp;stop=1&amp;camid=2</a:t>
                      </a:r>
                    </a:p>
                  </a:txBody>
                  <a:tcPr marL="9525" marR="9525" marT="9525" marB="0" anchor="ctr"/>
                </a:tc>
              </a:tr>
              <a:tr h="376715"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Zoom Out URL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control?rzoom=20&amp;stop=1&amp;camid=2</a:t>
                      </a:r>
                    </a:p>
                  </a:txBody>
                  <a:tcPr marL="9525" marR="9525" marT="9525" marB="0" anchor="ctr"/>
                </a:tc>
              </a:tr>
              <a:tr h="416315"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Stop Camera Movement URL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AU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Open Sans" panose="020B0606030504020204" pitchFamily="34" charset="0"/>
                        </a:rPr>
                        <a:t>control?home=1&amp;stop=1&amp;camid=2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899188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Default - 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A9A9A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CACA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- Title Slide">
      <a:majorFont>
        <a:latin typeface="Calibri"/>
        <a:ea typeface="ヒラギノ角ゴ ProN W3"/>
        <a:cs typeface="ヒラギノ角ゴ ProN W3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A9A9A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A9A9A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1_Default - 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LILIN Powerpoint background" id="{50624DE8-5293-4BDB-9EF9-5CF7A60A9AD8}" vid="{A9FEEBF2-B9E2-4124-BA0F-85904154EA9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LILIN Powerpoint background</Template>
  <TotalTime>40</TotalTime>
  <Words>158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Helvetica Neue Medium</vt:lpstr>
      <vt:lpstr>Lucida Grande</vt:lpstr>
      <vt:lpstr>Open Sans</vt:lpstr>
      <vt:lpstr>ヒラギノ角ゴ ProN W3</vt:lpstr>
      <vt:lpstr>1_Default - Title Slide</vt:lpstr>
      <vt:lpstr>HOW TO ADD LILIN CAMERAS TO FIBARO PROJECTS</vt:lpstr>
      <vt:lpstr>Click on Devices on TOP and then Click on Add or Remove Device on the LEFT </vt:lpstr>
      <vt:lpstr>Click on the Add tab to add camera </vt:lpstr>
      <vt:lpstr>Give the Camera a Name, Select Other Model, and type login details as per image above and then SAVE</vt:lpstr>
      <vt:lpstr>Type Camera IP Address and then fill in all URL scripts just cut and past from table on next slide. And then SAVE</vt:lpstr>
      <vt:lpstr>Cut and Paste URL strings into the appropriate line as above slide for camera commands Fibaro Marketplace Web link: https://marketplace.fibaro.com/site?page=11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Reception</dc:creator>
  <cp:lastModifiedBy>Tony</cp:lastModifiedBy>
  <cp:revision>5</cp:revision>
  <dcterms:created xsi:type="dcterms:W3CDTF">2020-03-01T23:05:30Z</dcterms:created>
  <dcterms:modified xsi:type="dcterms:W3CDTF">2020-03-01T23:48:23Z</dcterms:modified>
</cp:coreProperties>
</file>